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8" r:id="rId3"/>
    <p:sldId id="269" r:id="rId4"/>
    <p:sldId id="265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3" r:id="rId13"/>
    <p:sldId id="270" r:id="rId14"/>
    <p:sldId id="271" r:id="rId15"/>
    <p:sldId id="272" r:id="rId16"/>
    <p:sldId id="279" r:id="rId17"/>
    <p:sldId id="274" r:id="rId18"/>
    <p:sldId id="275" r:id="rId19"/>
    <p:sldId id="276" r:id="rId20"/>
    <p:sldId id="277" r:id="rId21"/>
    <p:sldId id="284" r:id="rId22"/>
    <p:sldId id="282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618" autoAdjust="0"/>
  </p:normalViewPr>
  <p:slideViewPr>
    <p:cSldViewPr snapToGrid="0">
      <p:cViewPr varScale="1">
        <p:scale>
          <a:sx n="92" d="100"/>
          <a:sy n="92" d="100"/>
        </p:scale>
        <p:origin x="13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Wong" userId="23a198683ab68be5" providerId="LiveId" clId="{F7FFCF4E-BEB2-4B69-88A0-984049FF61F6}"/>
    <pc:docChg chg="undo custSel addSld delSld modSld">
      <pc:chgData name="Michael Wong" userId="23a198683ab68be5" providerId="LiveId" clId="{F7FFCF4E-BEB2-4B69-88A0-984049FF61F6}" dt="2023-06-22T04:19:20.941" v="11" actId="47"/>
      <pc:docMkLst>
        <pc:docMk/>
      </pc:docMkLst>
      <pc:sldChg chg="addSp modSp mod setBg">
        <pc:chgData name="Michael Wong" userId="23a198683ab68be5" providerId="LiveId" clId="{F7FFCF4E-BEB2-4B69-88A0-984049FF61F6}" dt="2023-06-22T04:14:51.490" v="1" actId="27614"/>
        <pc:sldMkLst>
          <pc:docMk/>
          <pc:sldMk cId="2319424771" sldId="273"/>
        </pc:sldMkLst>
        <pc:spChg chg="mod">
          <ac:chgData name="Michael Wong" userId="23a198683ab68be5" providerId="LiveId" clId="{F7FFCF4E-BEB2-4B69-88A0-984049FF61F6}" dt="2023-06-22T04:14:48.266" v="0" actId="26606"/>
          <ac:spMkLst>
            <pc:docMk/>
            <pc:sldMk cId="2319424771" sldId="273"/>
            <ac:spMk id="2" creationId="{105945F6-A7AC-CA64-8350-CEF9F6793A33}"/>
          </ac:spMkLst>
        </pc:spChg>
        <pc:spChg chg="add">
          <ac:chgData name="Michael Wong" userId="23a198683ab68be5" providerId="LiveId" clId="{F7FFCF4E-BEB2-4B69-88A0-984049FF61F6}" dt="2023-06-22T04:14:48.266" v="0" actId="26606"/>
          <ac:spMkLst>
            <pc:docMk/>
            <pc:sldMk cId="2319424771" sldId="273"/>
            <ac:spMk id="10" creationId="{6753252F-4873-4F63-801D-CC719279A7D5}"/>
          </ac:spMkLst>
        </pc:spChg>
        <pc:spChg chg="add">
          <ac:chgData name="Michael Wong" userId="23a198683ab68be5" providerId="LiveId" clId="{F7FFCF4E-BEB2-4B69-88A0-984049FF61F6}" dt="2023-06-22T04:14:48.266" v="0" actId="26606"/>
          <ac:spMkLst>
            <pc:docMk/>
            <pc:sldMk cId="2319424771" sldId="273"/>
            <ac:spMk id="12" creationId="{047C8CCB-F95D-4249-92DD-651249D3535A}"/>
          </ac:spMkLst>
        </pc:spChg>
        <pc:picChg chg="mod">
          <ac:chgData name="Michael Wong" userId="23a198683ab68be5" providerId="LiveId" clId="{F7FFCF4E-BEB2-4B69-88A0-984049FF61F6}" dt="2023-06-22T04:14:51.490" v="1" actId="27614"/>
          <ac:picMkLst>
            <pc:docMk/>
            <pc:sldMk cId="2319424771" sldId="273"/>
            <ac:picMk id="5" creationId="{DF33A772-97E2-07D6-0C46-C77ED9FF6D58}"/>
          </ac:picMkLst>
        </pc:picChg>
      </pc:sldChg>
      <pc:sldChg chg="modSp new del mod">
        <pc:chgData name="Michael Wong" userId="23a198683ab68be5" providerId="LiveId" clId="{F7FFCF4E-BEB2-4B69-88A0-984049FF61F6}" dt="2023-06-22T04:19:20.941" v="11" actId="47"/>
        <pc:sldMkLst>
          <pc:docMk/>
          <pc:sldMk cId="2266327889" sldId="285"/>
        </pc:sldMkLst>
        <pc:spChg chg="mod">
          <ac:chgData name="Michael Wong" userId="23a198683ab68be5" providerId="LiveId" clId="{F7FFCF4E-BEB2-4B69-88A0-984049FF61F6}" dt="2023-06-22T04:18:32.493" v="10" actId="122"/>
          <ac:spMkLst>
            <pc:docMk/>
            <pc:sldMk cId="2266327889" sldId="285"/>
            <ac:spMk id="2" creationId="{D5CD735C-A3D2-AB2C-8F48-0AD65A7F59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4F209-A0DC-4BC3-97E9-2937FB71183A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DD61F-32A5-43D9-A429-59B9676DBF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547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External link:</a:t>
            </a:r>
          </a:p>
          <a:p>
            <a:r>
              <a:rPr lang="en-SG" dirty="0"/>
              <a:t>https://www.nea.gov.sg/dengue-zika/stop-dengue-now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DD61F-32A5-43D9-A429-59B9676DBF4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72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10C-BA20-0B71-26FE-EE16DC756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50203-ECB7-4792-9CBB-6E29E136F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78ED-CDA6-C8D3-2587-184B5F07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2C5F3-DA73-E36D-5277-0F0F597E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E6674-1ABF-662F-2D56-BCCE6BD5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172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2238-76A5-B084-40B2-1F470D23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4770D-630C-665B-3916-4D33D28D9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62D4-0D2C-37A7-98C2-FC09D9F8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52B2-024B-8274-6A78-3D109EAE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E887-8F06-AAAD-8AAD-A1531BAF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79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1FE77-550E-9D7B-7200-89C4EE826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55999-A467-DD54-77AE-509CA0DE9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AE280-DE57-383A-C7F0-4019651F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D572-BE71-9FA6-0467-65E32C67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6E85-1701-985B-C0FE-6CDF8413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78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5843-D159-B7FB-29FA-DECDD0AE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4571-8663-7547-D932-C7BA58C5A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F856-1E55-5D14-B32B-DE2CA112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7B2D-4EB4-4779-0C9F-F3950E6A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EEE2-A45C-E5FA-B32F-50E22373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269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3E49-7154-FE3A-17E6-091F8738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C44AA-FDEB-B5CD-9B2C-78DCB161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087B0-6583-BA98-0072-F7B632DF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2AD37-3767-7C81-7607-E354C0B1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6C69-41F0-79F7-9231-8ABF4925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623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B73A-1E26-6C42-E923-1CA52C087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38D8-6F0D-5793-F2A0-1FDCDDF1C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5237D-613D-D408-A7B1-AF97E3B94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5971-D66A-B3CB-26A2-227C9615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B7769-8D3B-9263-7B6A-A2F2F80A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EBF14-FC8E-5928-0B6C-4E522790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091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CC7A-DD50-1A89-0BFB-412D3594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BCBAD-F16D-2FA8-930D-4193940E5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27F64-F89C-F18A-6C5F-17B133F77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2AA766-F63E-A3EC-23EB-C3A3337D4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70D88-5A2C-18F3-BE6A-27C2FEE28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FB8B0-48BE-C6C7-382F-AABA61D2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F80B0-981C-E6F6-C3AB-2B76B9FB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EF8F66-1F0F-7DCF-BFEF-2477C761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642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821B-3236-FA63-67BF-51477A13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D9971-D57E-C52C-7AAC-6D2F20299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CC36F-5C87-6087-71D0-F5438F1B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2193E-A8D9-8919-02B8-91ED2E1F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355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7F2E5-DDF9-3245-C5D6-D3FA9C0B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30DD37-0916-FDA6-26ED-3F00C0EA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218FF-C6C9-9CBF-DFB9-050B3825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421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0454-AFFC-3127-6FA9-84BB00F5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05498-A53B-0FC5-3814-3E5DCFF3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6E95B-897F-BD6D-F0AC-06E7B4C8C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D04B4-6DCA-A4EA-3CB5-4590BAA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0001E-8A8F-B667-6845-5A0FDBEE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E6717-4725-E10D-A33A-2BE49A6D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75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C32C-5225-DF79-219B-21E2C9B1E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10694-C7AD-2E1D-60F5-1E133DCB4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2848-EB0A-5957-9109-81DD1DCC9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41170-4B6A-F419-95AA-ACADC807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CE866-0509-5D9C-BBAD-6EF0FB9E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16A6E-78F2-C1E5-A676-A6F3F96E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395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FCA0C-8936-71B3-B463-5E6E9A1D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8D9D-CEFD-1B92-8535-53799C026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C9635-260D-5BAD-FACB-7ADEFF066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B41E1-B3C6-4914-AB91-DFDC76DC2A35}" type="datetimeFigureOut">
              <a:rPr lang="en-SG" smtClean="0"/>
              <a:t>22/6/2023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F26CF-2236-16B8-D018-1C05F6BB4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55550-FCF2-9B91-1853-64089DC80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88E6-3513-4B34-B681-BA867EE107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08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63119-24A9-8FE3-ADE3-F03DACDCA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SG" sz="5400"/>
              <a:t>Screenshots of Dengue Project</a:t>
            </a:r>
            <a:br>
              <a:rPr lang="en-SG" sz="5400"/>
            </a:br>
            <a:endParaRPr lang="en-SG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E4C8A-4DB2-DF4A-166B-3BAABA2C9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SG" i="1" dirty="0"/>
              <a:t>Dengue Prevalence (2013-2020).</a:t>
            </a:r>
            <a:r>
              <a:rPr lang="en-SG" i="1" dirty="0" err="1"/>
              <a:t>pbix</a:t>
            </a:r>
            <a:endParaRPr lang="en-SG" i="1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B196AD03-A666-673E-EE10-3219E15E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9" r="1813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0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E3BF9-EA12-8CA2-F22B-2CEE4D78B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2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A1B936-E374-804D-28AF-2774475A5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9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F7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945F6-A7AC-CA64-8350-CEF9F679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Model (Schema)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33A772-97E2-07D6-0C46-C77ED9FF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65035"/>
            <a:ext cx="7188199" cy="33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C5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6261B-5AA6-3834-F83E-8ADDBA27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(DailyDengueCases)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0B1BA-3E95-73B5-BEB2-93E88AEE4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56049"/>
            <a:ext cx="7188199" cy="33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8AC48-278D-83E1-96DB-014595E0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(DengueDeaths)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E001A-F0CB-3782-66CF-239B312D4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799" y="961812"/>
            <a:ext cx="566780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8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3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7D3BB-CBD0-6AFA-E460-43E9A261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(DengueWithLandmarks)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01B380-601D-5D79-95F2-0AC5EB534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4527" y="961812"/>
            <a:ext cx="34763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5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5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95493-D2E2-6DF6-BFA7-474D697D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(HawkerCenter)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8E904-28F8-B471-7A37-EC85D2FC5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6000" y="961812"/>
            <a:ext cx="601339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9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43009-97FB-E99A-8CCB-6098640C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(MonthlyWeather)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BDFF9-0317-E7C9-C9B9-7C952DC91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40403"/>
            <a:ext cx="7188199" cy="37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9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5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2B9BD-010D-9810-7BA8-D85447AE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(Park)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D032D-938C-CCFA-F199-D05E84694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434" y="961812"/>
            <a:ext cx="378453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4B42E-FE8B-3639-10E3-24561F4D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(PlanningArea)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C68D3-85F1-D589-FED0-F1279051E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8286" y="961812"/>
            <a:ext cx="670882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9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EB843-D84A-7740-60B6-2DD19C9A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Incidence &amp; Fatality</a:t>
            </a:r>
          </a:p>
        </p:txBody>
      </p:sp>
      <p:pic>
        <p:nvPicPr>
          <p:cNvPr id="5" name="Content Placeholder 4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83816FB4-947A-F0DF-8C93-49D81FA2E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4038600" y="1406010"/>
            <a:ext cx="7188199" cy="40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25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65A30-CF26-085B-B2F2-6923B42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(WaterBodies)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E7B4E-3B1B-7662-23D3-D1D89721B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8748" y="961812"/>
            <a:ext cx="3007902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94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25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65A30-CF26-085B-B2F2-6923B42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(Year)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B33E24B-1693-CFF0-0C51-93DC1655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15" y="1785645"/>
            <a:ext cx="1061333" cy="32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5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01557-CF02-1760-1E3C-746D0237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(YearlyGreenhouseGasEmission)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559E7-8D79-8E03-59EF-5B4AC9890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654574"/>
            <a:ext cx="7188199" cy="15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5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D4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4A269-75E5-0E06-A5F4-82B75E17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(YearlyPopulation)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FA63C-D458-E5BE-8491-910434816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265" y="961812"/>
            <a:ext cx="447486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3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59B69-9F38-282B-2958-8B635525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Trends</a:t>
            </a:r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20633D-5F6E-D7B5-A436-FF86F743E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4038600" y="1406000"/>
            <a:ext cx="7188199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3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38D9C-6773-4B9B-A9EE-1EF141D6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Scatterplots with Weather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963D21-1EBA-F7B8-19B5-7D7A8A762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9656" y="961812"/>
            <a:ext cx="668608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E9378-0E0D-2D98-0C68-01B944A3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Scatterplots with Gases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616B0-C0CC-A402-5876-63416CCC7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83005"/>
            <a:ext cx="7188199" cy="32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9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1F6B3-0765-DEB9-C1C5-FEA3BB37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Scatterplots with Amenities &amp; Population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59A7E5-F8CE-71D4-45B5-4D070DFE0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32" y="961812"/>
            <a:ext cx="644573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1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5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6F155-3719-4A46-7C6F-37695EE98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Population Demographics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9D774-5371-0C50-57C0-468A26078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05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25B60-39BB-02C8-B193-97E82F25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Dengue Cases with Amenities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CD635-D0CF-53C9-73C6-3A3D979F6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0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3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33F3A-8FF9-810F-7720-AFF8AE39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K-Means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1AC2E-AAD7-210D-3C09-3A3ABA184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112</Words>
  <Application>Microsoft Office PowerPoint</Application>
  <PresentationFormat>Widescreen</PresentationFormat>
  <Paragraphs>25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Screenshots of Dengue Project </vt:lpstr>
      <vt:lpstr>Incidence &amp; Fatality</vt:lpstr>
      <vt:lpstr>General Trends</vt:lpstr>
      <vt:lpstr>Scatterplots with Weather</vt:lpstr>
      <vt:lpstr>Scatterplots with Gases</vt:lpstr>
      <vt:lpstr>Scatterplots with Amenities &amp; Population</vt:lpstr>
      <vt:lpstr>Population Demographics</vt:lpstr>
      <vt:lpstr>Dengue Cases with Amenities</vt:lpstr>
      <vt:lpstr>K-Means Clustering</vt:lpstr>
      <vt:lpstr>PowerPoint Presentation</vt:lpstr>
      <vt:lpstr>PowerPoint Presentation</vt:lpstr>
      <vt:lpstr>Data Model (Schema)</vt:lpstr>
      <vt:lpstr>Sample Data (DailyDengueCases)</vt:lpstr>
      <vt:lpstr>Sample Data (DengueDeaths)</vt:lpstr>
      <vt:lpstr>Sample Data (DengueWithLandmarks)</vt:lpstr>
      <vt:lpstr>Sample Data (HawkerCenter)</vt:lpstr>
      <vt:lpstr>Sample Data (MonthlyWeather)</vt:lpstr>
      <vt:lpstr>Sample Data (Park)</vt:lpstr>
      <vt:lpstr>Sample Data (PlanningArea)</vt:lpstr>
      <vt:lpstr>Sample Data (WaterBodies)</vt:lpstr>
      <vt:lpstr>Sample Data (Year)</vt:lpstr>
      <vt:lpstr>Sample Data (YearlyGreenhouseGasEmission)</vt:lpstr>
      <vt:lpstr>Sample Data (YearlyPopulation)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Screenshots of Dengue Project </dc:title>
  <dc:creator>Michael Wong Wai Kit</dc:creator>
  <cp:lastModifiedBy>Michael Wong Wai Kit</cp:lastModifiedBy>
  <cp:revision>1</cp:revision>
  <dcterms:created xsi:type="dcterms:W3CDTF">2023-06-22T03:41:00Z</dcterms:created>
  <dcterms:modified xsi:type="dcterms:W3CDTF">2023-06-22T04:19:28Z</dcterms:modified>
</cp:coreProperties>
</file>